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d236882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d236882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d236882c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d236882c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d236882c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d236882c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d236882c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d236882c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d236882c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d236882c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d236882c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d236882c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d236882c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d236882c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/>
        </p:nvSpPr>
        <p:spPr>
          <a:xfrm>
            <a:off x="267725" y="3933575"/>
            <a:ext cx="86085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/>
        </p:nvSpPr>
        <p:spPr>
          <a:xfrm>
            <a:off x="267725" y="1935900"/>
            <a:ext cx="86085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/>
        </p:nvSpPr>
        <p:spPr>
          <a:xfrm>
            <a:off x="267750" y="1647575"/>
            <a:ext cx="26979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9"/>
          <p:cNvSpPr txBox="1"/>
          <p:nvPr/>
        </p:nvSpPr>
        <p:spPr>
          <a:xfrm>
            <a:off x="3223050" y="1647575"/>
            <a:ext cx="26979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9"/>
          <p:cNvSpPr txBox="1"/>
          <p:nvPr/>
        </p:nvSpPr>
        <p:spPr>
          <a:xfrm>
            <a:off x="6178350" y="1647575"/>
            <a:ext cx="26979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